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511" r:id="rId2"/>
    <p:sldId id="515" r:id="rId3"/>
    <p:sldId id="352" r:id="rId4"/>
    <p:sldId id="429" r:id="rId5"/>
    <p:sldId id="574" r:id="rId6"/>
    <p:sldId id="694" r:id="rId7"/>
    <p:sldId id="744" r:id="rId8"/>
    <p:sldId id="742" r:id="rId9"/>
    <p:sldId id="745" r:id="rId10"/>
    <p:sldId id="743" r:id="rId11"/>
    <p:sldId id="746" r:id="rId12"/>
    <p:sldId id="748" r:id="rId13"/>
    <p:sldId id="751" r:id="rId14"/>
    <p:sldId id="758" r:id="rId15"/>
    <p:sldId id="757" r:id="rId16"/>
    <p:sldId id="752" r:id="rId17"/>
    <p:sldId id="753" r:id="rId18"/>
    <p:sldId id="754" r:id="rId19"/>
    <p:sldId id="755" r:id="rId20"/>
    <p:sldId id="759" r:id="rId21"/>
    <p:sldId id="760" r:id="rId22"/>
    <p:sldId id="761" r:id="rId23"/>
    <p:sldId id="762" r:id="rId24"/>
    <p:sldId id="763" r:id="rId25"/>
    <p:sldId id="764" r:id="rId26"/>
    <p:sldId id="765" r:id="rId27"/>
    <p:sldId id="766" r:id="rId28"/>
    <p:sldId id="767" r:id="rId29"/>
    <p:sldId id="768" r:id="rId30"/>
    <p:sldId id="769" r:id="rId31"/>
    <p:sldId id="770" r:id="rId32"/>
    <p:sldId id="771" r:id="rId33"/>
    <p:sldId id="772" r:id="rId34"/>
    <p:sldId id="773" r:id="rId35"/>
    <p:sldId id="774" r:id="rId36"/>
    <p:sldId id="775" r:id="rId37"/>
    <p:sldId id="776" r:id="rId38"/>
    <p:sldId id="777" r:id="rId39"/>
    <p:sldId id="779" r:id="rId40"/>
    <p:sldId id="778" r:id="rId41"/>
    <p:sldId id="780" r:id="rId42"/>
    <p:sldId id="781" r:id="rId43"/>
    <p:sldId id="783" r:id="rId44"/>
    <p:sldId id="782" r:id="rId45"/>
    <p:sldId id="784" r:id="rId46"/>
    <p:sldId id="785" r:id="rId47"/>
    <p:sldId id="786" r:id="rId48"/>
    <p:sldId id="787" r:id="rId49"/>
    <p:sldId id="789" r:id="rId50"/>
    <p:sldId id="788" r:id="rId51"/>
    <p:sldId id="739" r:id="rId52"/>
    <p:sldId id="790" r:id="rId53"/>
    <p:sldId id="791" r:id="rId54"/>
    <p:sldId id="792" r:id="rId55"/>
    <p:sldId id="793" r:id="rId56"/>
    <p:sldId id="794" r:id="rId57"/>
    <p:sldId id="795" r:id="rId58"/>
    <p:sldId id="552" r:id="rId59"/>
  </p:sldIdLst>
  <p:sldSz cx="11704638" cy="6583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>
          <p15:clr>
            <a:srgbClr val="A4A3A4"/>
          </p15:clr>
        </p15:guide>
        <p15:guide id="2" pos="36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168"/>
    <a:srgbClr val="B6D05B"/>
    <a:srgbClr val="022448"/>
    <a:srgbClr val="5D7A58"/>
    <a:srgbClr val="66A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24"/>
    <p:restoredTop sz="94558"/>
  </p:normalViewPr>
  <p:slideViewPr>
    <p:cSldViewPr snapToGrid="0" snapToObjects="1">
      <p:cViewPr varScale="1">
        <p:scale>
          <a:sx n="93" d="100"/>
          <a:sy n="93" d="100"/>
        </p:scale>
        <p:origin x="232" y="784"/>
      </p:cViewPr>
      <p:guideLst>
        <p:guide orient="horz" pos="2074"/>
        <p:guide pos="36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10T07:27:35.503"/>
    </inkml:context>
    <inkml:brush xml:id="br0">
      <inkml:brushProperty name="width" value="0.35" units="cm"/>
      <inkml:brushProperty name="height" value="0.35" units="cm"/>
      <inkml:brushProperty name="color" value="#FF0000"/>
    </inkml:brush>
  </inkml:definitions>
  <inkml:trace contextRef="#ctx0" brushRef="#br0">4801 12 24575,'-92'-5'0,"-15"2"0,47 1 0,-3 1 0,-8 0 0,-2 2 0,-1 0 0,-2 1-492,-8 0 0,-3 0 238,-8 3 0,0 0 254,15 0 0,1 0 0,-9 3 0,2 1 0,15-1 0,1 1 0,-11-1 0,0 1 0,6 3 0,0 1 0,-12 0 0,-2 3 0,3 5 0,-2 3 0,-8 2 0,-1 0 0,3 3 0,3-1 0,14-4 0,1 0 0,-3 3 0,1-1 0,9-3 0,0 1 0,-8 5 0,0 2 98,9-4 0,2-1-98,-4 5 0,0 0 0,5-2 0,0 0 0,-7 4 0,0 1 0,9-2 0,1 1 0,-7 5 0,1 2 0,10-4 0,0 2 0,-7 8 0,-1 2 0,3-2 0,3 1 0,7-4 0,3 1 0,1 4 0,4 3 0,7-6 0,2 3 0,-2 10 0,3 3 0,3-3 0,3 1 158,5-3 0,1-1-158,-12 51 0,15-16 0,6 7 752,8-7-752,9 11 228,8-6-228,16 12 0,-1-19 0,20 11 0,5-5 0,10 0 0,-16-42 0,3-3 0,-7-9 0,3-1 0,20 8 0,4-2-433,-3-2 0,3-1 433,20 8 0,3-1 0,-10-8 0,3 0-328,-15-8 0,3 0 0,1-2 156,-1-5 1,0-2-1,3 1-156,12 8 0,4 1 0,2-3 0,6-3 0,2-2 0,-1-1 305,-6-2 1,0 0 0,2-2 22,10 1 0,3-2 0,-1-2 0,-5-3 0,-1-3 0,2 1 0,6-1 0,2 0 0,0-1 0,3-1 0,1-1 0,-3-2 0,-13-3 0,-3-1 0,2 0 0,8 2 0,2 1 0,-2-2 0,-7-2 0,0-1 0,1-2 0,-16 0 0,3-1 0,-1 0 0,-1-1 0,17-2 0,-3 0 0,2-4 0,10-3 0,2-3 0,-3-1 0,-12 2 0,-2 0 0,1-1 0,10-3 0,2-2 0,-3 1 0,-15 1 0,-3 0 0,2 1 0,9-2 0,1 1 0,-3-1 0,-13 0 0,-2-1 0,0 1-328,4 1 0,1 1 0,-3-2 289,-6-1 1,-2-1 0,-4 1 144,17-3 0,-3-1-106,-4-5 0,-2-2 0,-8 4 0,-2-1 0,1-5 0,-3-1 491,-9 3 1,-4-1-218,39-27 709,-15-2 0,-13 3 0,3-7-490,-18 6 95,2-13-588,-14-6 0,-8-28 0,-12-4 0,-15 50 0,-2 0 0,1-36 0,-2 11 0,-9 8 0,1 12 0,-18-19 0,-20-13 0,12 36 0,-4-3-290,-6 0 0,-3-1 290,-9-6 0,-4 0 0,-2 5 0,-4 2-492,-9-4 0,-5 0 350,-8-3 0,-2 2 142,4 8 0,-1 2 0,-9 1 0,0 4 0,13 8 0,0 4-273,-11 2 0,1 3 273,21 5 0,1 1 0,-12 3 0,1 1 0,12 3 0,1 0 0,-12 3 0,-2 1 0,-2-4 0,1 1 0,3 7 0,-2 0 0,-24-9 0,-4 0-492,-1 2 0,-4 1 268,26 5 0,-3-1 1,-1 0 223,-4-1 0,-1 1 0,3 1 0,13 3 0,2 2 0,-1 1 0,-9 1 0,-2 2 0,3 0-339,-16-4 0,1 2 339,21 6 0,-1 3 0,2-1 0,-18-5 0,1 0 0,-12 1 0,1 1 0,13 5 0,9-1 0,-26-6 0,31 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37.7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0 747 24575,'0'43'0,"0"13"0,0-36 0,0 16 0,0-8 0,0 2 0,0-1 0,0 6 0,0-5 0,0 6 0,0-6 0,0 4 0,0-4 0,0 6 0,0-7 0,0 6 0,0-11 0,0 4 0,0-6 0,0 0 0,0 6 0,0-5 0,0 6 0,0-7 0,0-1 0,0 1 0,0-5 0,0-2 0,0-5 0,0 0 0,0 0 0,0-8 0,9-12 0,-2-8 0,8-7 0,-4 3 0,0-7 0,5 6 0,3-12 0,11 4 0,-5-6 0,6-1 0,0 1 0,-6 6 0,6-5 0,-1 5 0,-10 1 0,8 0 0,-11 8 0,6-7 0,-6 6 0,0-12 0,-1 12 0,3-12 0,-2 5 0,6-6 0,-4 0 0,5-1 0,0 1 0,1-7 0,-1 5 0,1-6 0,-1 8 0,-1 6 0,1-5 0,-6 6 0,3-1 0,-3 1 0,0 1 0,2 4 0,-2-4 0,-1-1 0,4 6 0,-8-6 0,3 7 0,0 0 0,-4 0 0,3 5 0,-4-3 0,-1 8 0,1-3 0,-6 5 0,4 0 0,-8 0 0,3 0 0,0 5 0,-3-4 0,3 4 0,1-1 0,0-3 0,1 4 0,3-5 0,-4 0 0,1-6 0,2 9 0,-2-7 0,0 9 0,2-5 0,-3 1 0,4-1 0,-4 5 0,-1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55.9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1 737 24575,'0'25'0,"5"-1"0,1-2 0,10 0 0,-4 0 0,9 0 0,-9 0 0,8-5 0,-7 4 0,7-4 0,-7 5 0,7 0 0,-7 0 0,2 0 0,1 0 0,-4-6 0,4 5 0,-6-10 0,-4 4 0,2-5 0,-7 0 0,4 0 0,-1 0 0,-3 0 0,4 0 0,-1 0 0,-3-1 0,4 1 0,-5 0 0,0 0 0,14-32 0,0 3 0,13-22 0,-5 13 0,1-1 0,0-1 0,1 0 0,-1-4 0,6 9 0,-4-10 0,4 11 0,-11-11 0,3 11 0,-2-10 0,3 10 0,2-11 0,-2 12 0,2-12 0,-2 11 0,8-12 0,2 4 0,0 1 0,5-7 0,-7 13 0,1-5 0,4 6 0,-5 1 0,0 0 0,-2 0 0,-6 0 0,6 0 0,-4 1 0,-2 4 0,-1-2 0,-10 8 0,5-3 0,-1 4 0,-4 1 0,5-6 0,-6 5 0,0-5 0,0 6 0,0 0 0,0 0 0,0 0 0,0 5 0,-5-4 0,4 8 0,-8-8 0,8 8 0,-4-8 0,0 4 0,4-6 0,-3 1 0,3 0 0,1 0 0,0 0 0,0 0 0,0 0 0,0 0 0,-4 0 0,2 0 0,-6 0 0,6 5 0,-7 0 0,4 5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24.4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0 831 24575,'6'41'0,"5"-7"0,-3 1 0,11-12 0,-12 5 0,10 0 0,-1-4 0,-9 4 0,14 0 0,-14-4 0,11 10 0,-7-10 0,0 4 0,0-6 0,0 0 0,0-5 0,-1 3 0,0-9 0,-4 10 0,3-10 0,-8 5 0,8-7 0,-8 1 0,4 0 0,-5 0 0,4 0 0,-3 0 0,4 0 0,-5-1 0,0-25 0,0 10 0,0-21 0,0 17 0,0-5 0,0 3 0,0-8 0,4 3 0,3-12 0,4 6 0,1-12 0,0 5 0,6-13 0,1 5 0,6-6 0,-1 8 0,0 0 0,7-2 0,-5 1 0,4 0 0,1-1 0,-5 1 0,10 5 0,-4-4 0,0 4 0,5-7 0,-4 1 0,-1 0 0,6-1 0,-13 9 0,6-7 0,-9 14 0,2-12 0,-2 11 0,-4-4 0,2 6 0,-8 5 0,9-3 0,-10 3 0,5 0 0,-5-4 0,4 5 0,-3-1 0,3-4 0,-4 4 0,5 0 0,-4-4 0,3 9 0,-4-3 0,-1-1 0,0 5 0,1-4 0,-2 5 0,-3 0 0,3 0 0,-8 0 0,8 0 0,-8 0 0,8 4 0,-8-3 0,3 8 0,-4-3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37.7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0 747 24575,'0'43'0,"0"13"0,0-36 0,0 16 0,0-8 0,0 2 0,0-1 0,0 6 0,0-5 0,0 6 0,0-6 0,0 4 0,0-4 0,0 6 0,0-7 0,0 6 0,0-11 0,0 4 0,0-6 0,0 0 0,0 6 0,0-5 0,0 6 0,0-7 0,0-1 0,0 1 0,0-5 0,0-2 0,0-5 0,0 0 0,0 0 0,0-8 0,9-12 0,-2-8 0,8-7 0,-4 3 0,0-7 0,5 6 0,3-12 0,11 4 0,-5-6 0,6-1 0,0 1 0,-6 6 0,6-5 0,-1 5 0,-10 1 0,8 0 0,-11 8 0,6-7 0,-6 6 0,0-12 0,-1 12 0,3-12 0,-2 5 0,6-6 0,-4 0 0,5-1 0,0 1 0,1-7 0,-1 5 0,1-6 0,-1 8 0,-1 6 0,1-5 0,-6 6 0,3-1 0,-3 1 0,0 1 0,2 4 0,-2-4 0,-1-1 0,4 6 0,-8-6 0,3 7 0,0 0 0,-4 0 0,3 5 0,-4-3 0,-1 8 0,1-3 0,-6 5 0,4 0 0,-8 0 0,3 0 0,0 5 0,-3-4 0,3 4 0,1-1 0,0-3 0,1 4 0,3-5 0,-4 0 0,1-6 0,2 9 0,-2-7 0,0 9 0,2-5 0,-3 1 0,4-1 0,-4 5 0,-1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55.9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1 737 24575,'0'25'0,"5"-1"0,1-2 0,10 0 0,-4 0 0,9 0 0,-9 0 0,8-5 0,-7 4 0,7-4 0,-7 5 0,7 0 0,-7 0 0,2 0 0,1 0 0,-4-6 0,4 5 0,-6-10 0,-4 4 0,2-5 0,-7 0 0,4 0 0,-1 0 0,-3 0 0,4 0 0,-1 0 0,-3-1 0,4 1 0,-5 0 0,0 0 0,14-32 0,0 3 0,13-22 0,-5 13 0,1-1 0,0-1 0,1 0 0,-1-4 0,6 9 0,-4-10 0,4 11 0,-11-11 0,3 11 0,-2-10 0,3 10 0,2-11 0,-2 12 0,2-12 0,-2 11 0,8-12 0,2 4 0,0 1 0,5-7 0,-7 13 0,1-5 0,4 6 0,-5 1 0,0 0 0,-2 0 0,-6 0 0,6 0 0,-4 1 0,-2 4 0,-1-2 0,-10 8 0,5-3 0,-1 4 0,-4 1 0,5-6 0,-6 5 0,0-5 0,0 6 0,0 0 0,0 0 0,0 0 0,0 5 0,-5-4 0,4 8 0,-8-8 0,8 8 0,-4-8 0,0 4 0,4-6 0,-3 1 0,3 0 0,1 0 0,0 0 0,0 0 0,0 0 0,0 0 0,-4 0 0,2 0 0,-6 0 0,6 5 0,-7 0 0,4 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2:02.50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1037 24575,'0'41'0,"0"-1"0,10 6 0,-3-14 0,14 6 0,-14-10 0,8-4 0,-9 4 0,5-11 0,-1 3 0,0-8 0,1 8 0,-5-3 0,4 5 0,-4 0 0,5 0 0,0 0 0,-1-6 0,1 5 0,0-5 0,-5 1 0,3 4 0,-7-10 0,7 4 0,-8-5 0,8 0 0,-8 0 0,3 0 0,-4-9 0,9-11 0,-1-13 0,7-4 0,1-2 0,2 1 0,4 4 0,-3-10 0,2 4 0,-3 0 0,6-5 0,-1 5 0,-5 0 0,5-4 0,-5 4 0,6-6 0,-5-8 0,4 6 0,-3-13 0,-1 13 0,5-5 0,-5 7 0,5-1 0,-5-6 0,3 11 0,-3-10 0,4 12 0,0 0 0,-5-4 0,3 10 0,-8-4 0,7 6 0,-7 0 0,7 0 0,-8 5 0,4-4 0,-1 4 0,-3-5 0,4 5 0,-5-3 0,-1 8 0,0-3 0,0 5 0,0 0 0,0 0 0,0-6 0,0 5 0,0-4 0,0 4 0,0 1 0,1-5 0,-1 4 0,0-10 0,0 10 0,1-10 0,0 4 0,-1 0 0,1-4 0,0 5 0,-1-11 0,1 4 0,-1 2 0,0 5 0,-4 6 0,3 0 0,-8 0 0,8 0 0,-8 0 0,7 0 0,-2 0 0,4 0 0,-5 0 0,4 0 0,-4 0 0,1 1 0,-2 3 0,-4 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24.4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0 831 24575,'6'41'0,"5"-7"0,-3 1 0,11-12 0,-12 5 0,10 0 0,-1-4 0,-9 4 0,14 0 0,-14-4 0,11 10 0,-7-10 0,0 4 0,0-6 0,0 0 0,0-5 0,-1 3 0,0-9 0,-4 10 0,3-10 0,-8 5 0,8-7 0,-8 1 0,4 0 0,-5 0 0,4 0 0,-3 0 0,4 0 0,-5-1 0,0-25 0,0 10 0,0-21 0,0 17 0,0-5 0,0 3 0,0-8 0,4 3 0,3-12 0,4 6 0,1-12 0,0 5 0,6-13 0,1 5 0,6-6 0,-1 8 0,0 0 0,7-2 0,-5 1 0,4 0 0,1-1 0,-5 1 0,10 5 0,-4-4 0,0 4 0,5-7 0,-4 1 0,-1 0 0,6-1 0,-13 9 0,6-7 0,-9 14 0,2-12 0,-2 11 0,-4-4 0,2 6 0,-8 5 0,9-3 0,-10 3 0,5 0 0,-5-4 0,4 5 0,-3-1 0,3-4 0,-4 4 0,5 0 0,-4-4 0,3 9 0,-4-3 0,-1-1 0,0 5 0,1-4 0,-2 5 0,-3 0 0,3 0 0,-8 0 0,8 0 0,-8 0 0,8 4 0,-8-3 0,3 8 0,-4-3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37.7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0 747 24575,'0'43'0,"0"13"0,0-36 0,0 16 0,0-8 0,0 2 0,0-1 0,0 6 0,0-5 0,0 6 0,0-6 0,0 4 0,0-4 0,0 6 0,0-7 0,0 6 0,0-11 0,0 4 0,0-6 0,0 0 0,0 6 0,0-5 0,0 6 0,0-7 0,0-1 0,0 1 0,0-5 0,0-2 0,0-5 0,0 0 0,0 0 0,0-8 0,9-12 0,-2-8 0,8-7 0,-4 3 0,0-7 0,5 6 0,3-12 0,11 4 0,-5-6 0,6-1 0,0 1 0,-6 6 0,6-5 0,-1 5 0,-10 1 0,8 0 0,-11 8 0,6-7 0,-6 6 0,0-12 0,-1 12 0,3-12 0,-2 5 0,6-6 0,-4 0 0,5-1 0,0 1 0,1-7 0,-1 5 0,1-6 0,-1 8 0,-1 6 0,1-5 0,-6 6 0,3-1 0,-3 1 0,0 1 0,2 4 0,-2-4 0,-1-1 0,4 6 0,-8-6 0,3 7 0,0 0 0,-4 0 0,3 5 0,-4-3 0,-1 8 0,1-3 0,-6 5 0,4 0 0,-8 0 0,3 0 0,0 5 0,-3-4 0,3 4 0,1-1 0,0-3 0,1 4 0,3-5 0,-4 0 0,1-6 0,2 9 0,-2-7 0,0 9 0,2-5 0,-3 1 0,4-1 0,-4 5 0,-1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55.9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1 737 24575,'0'25'0,"5"-1"0,1-2 0,10 0 0,-4 0 0,9 0 0,-9 0 0,8-5 0,-7 4 0,7-4 0,-7 5 0,7 0 0,-7 0 0,2 0 0,1 0 0,-4-6 0,4 5 0,-6-10 0,-4 4 0,2-5 0,-7 0 0,4 0 0,-1 0 0,-3 0 0,4 0 0,-1 0 0,-3-1 0,4 1 0,-5 0 0,0 0 0,14-32 0,0 3 0,13-22 0,-5 13 0,1-1 0,0-1 0,1 0 0,-1-4 0,6 9 0,-4-10 0,4 11 0,-11-11 0,3 11 0,-2-10 0,3 10 0,2-11 0,-2 12 0,2-12 0,-2 11 0,8-12 0,2 4 0,0 1 0,5-7 0,-7 13 0,1-5 0,4 6 0,-5 1 0,0 0 0,-2 0 0,-6 0 0,6 0 0,-4 1 0,-2 4 0,-1-2 0,-10 8 0,5-3 0,-1 4 0,-4 1 0,5-6 0,-6 5 0,0-5 0,0 6 0,0 0 0,0 0 0,0 0 0,0 5 0,-5-4 0,4 8 0,-8-8 0,8 8 0,-4-8 0,0 4 0,4-6 0,-3 1 0,3 0 0,1 0 0,0 0 0,0 0 0,0 0 0,0 0 0,-4 0 0,2 0 0,-6 0 0,6 5 0,-7 0 0,4 5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2:02.50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1037 24575,'0'41'0,"0"-1"0,10 6 0,-3-14 0,14 6 0,-14-10 0,8-4 0,-9 4 0,5-11 0,-1 3 0,0-8 0,1 8 0,-5-3 0,4 5 0,-4 0 0,5 0 0,0 0 0,-1-6 0,1 5 0,0-5 0,-5 1 0,3 4 0,-7-10 0,7 4 0,-8-5 0,8 0 0,-8 0 0,3 0 0,-4-9 0,9-11 0,-1-13 0,7-4 0,1-2 0,2 1 0,4 4 0,-3-10 0,2 4 0,-3 0 0,6-5 0,-1 5 0,-5 0 0,5-4 0,-5 4 0,6-6 0,-5-8 0,4 6 0,-3-13 0,-1 13 0,5-5 0,-5 7 0,5-1 0,-5-6 0,3 11 0,-3-10 0,4 12 0,0 0 0,-5-4 0,3 10 0,-8-4 0,7 6 0,-7 0 0,7 0 0,-8 5 0,4-4 0,-1 4 0,-3-5 0,4 5 0,-5-3 0,-1 8 0,0-3 0,0 5 0,0 0 0,0 0 0,0-6 0,0 5 0,0-4 0,0 4 0,0 1 0,1-5 0,-1 4 0,0-10 0,0 10 0,1-10 0,0 4 0,-1 0 0,1-4 0,0 5 0,-1-11 0,1 4 0,-1 2 0,0 5 0,-4 6 0,3 0 0,-8 0 0,8 0 0,-8 0 0,7 0 0,-2 0 0,4 0 0,-5 0 0,4 0 0,-4 0 0,1 1 0,-2 3 0,-4 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2:09.21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1 825 24575,'29'46'0,"-1"-2"0,-5-14 0,-5 5 0,3-12 0,-8 12 0,8-17 0,-8 9 0,-2-15 0,3 9 0,-6-5 0,7 1 0,-4 3 0,-1-8 0,0 3 0,-4 0 0,3-3 0,-4 3 0,1-5 0,3 5 0,-3-4 0,4 4 0,0 1 0,-4-5 0,4 10 0,-5-10 0,6 4 0,-6-5 0,0 0 0,-1 0 0,-3 0 0,4-9 0,-5-15 0,0-4 0,4-12 0,3 8 0,4 0 0,5-7 0,3-1 0,5-6 0,0 0 0,0 0 0,6-2 0,-4 2 0,12-3 0,-12-5 0,12 3 0,-4-4 0,6-3 0,-7 9 0,6-8 0,-5 1 0,-1 6 0,7-14 0,-14 16 0,13-9 0,-13 10 0,12-2 0,-12 2 0,3 6 0,2-5 0,-7 12 0,7-12 0,-9 12 0,2-11 0,-7 12 0,5-6 0,-5 7 0,0 0 0,3 5 0,-7-4 0,2 4 0,-4 0 0,-1 2 0,0 5 0,0 0 0,0 0 0,0 0 0,-1 4 0,-3 5 0,-2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24.4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0 831 24575,'6'41'0,"5"-7"0,-3 1 0,11-12 0,-12 5 0,10 0 0,-1-4 0,-9 4 0,14 0 0,-14-4 0,11 10 0,-7-10 0,0 4 0,0-6 0,0 0 0,0-5 0,-1 3 0,0-9 0,-4 10 0,3-10 0,-8 5 0,8-7 0,-8 1 0,4 0 0,-5 0 0,4 0 0,-3 0 0,4 0 0,-5-1 0,0-25 0,0 10 0,0-21 0,0 17 0,0-5 0,0 3 0,0-8 0,4 3 0,3-12 0,4 6 0,1-12 0,0 5 0,6-13 0,1 5 0,6-6 0,-1 8 0,0 0 0,7-2 0,-5 1 0,4 0 0,1-1 0,-5 1 0,10 5 0,-4-4 0,0 4 0,5-7 0,-4 1 0,-1 0 0,6-1 0,-13 9 0,6-7 0,-9 14 0,2-12 0,-2 11 0,-4-4 0,2 6 0,-8 5 0,9-3 0,-10 3 0,5 0 0,-5-4 0,4 5 0,-3-1 0,3-4 0,-4 4 0,5 0 0,-4-4 0,3 9 0,-4-3 0,-1-1 0,0 5 0,1-4 0,-2 5 0,-3 0 0,3 0 0,-8 0 0,8 0 0,-8 0 0,8 4 0,-8-3 0,3 8 0,-4-3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24.4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0 831 24575,'6'41'0,"5"-7"0,-3 1 0,11-12 0,-12 5 0,10 0 0,-1-4 0,-9 4 0,14 0 0,-14-4 0,11 10 0,-7-10 0,0 4 0,0-6 0,0 0 0,0-5 0,-1 3 0,0-9 0,-4 10 0,3-10 0,-8 5 0,8-7 0,-8 1 0,4 0 0,-5 0 0,4 0 0,-3 0 0,4 0 0,-5-1 0,0-25 0,0 10 0,0-21 0,0 17 0,0-5 0,0 3 0,0-8 0,4 3 0,3-12 0,4 6 0,1-12 0,0 5 0,6-13 0,1 5 0,6-6 0,-1 8 0,0 0 0,7-2 0,-5 1 0,4 0 0,1-1 0,-5 1 0,10 5 0,-4-4 0,0 4 0,5-7 0,-4 1 0,-1 0 0,6-1 0,-13 9 0,6-7 0,-9 14 0,2-12 0,-2 11 0,-4-4 0,2 6 0,-8 5 0,9-3 0,-10 3 0,5 0 0,-5-4 0,4 5 0,-3-1 0,3-4 0,-4 4 0,5 0 0,-4-4 0,3 9 0,-4-3 0,-1-1 0,0 5 0,1-4 0,-2 5 0,-3 0 0,3 0 0,-8 0 0,8 0 0,-8 0 0,8 4 0,-8-3 0,3 8 0,-4-3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37.7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0 747 24575,'0'43'0,"0"13"0,0-36 0,0 16 0,0-8 0,0 2 0,0-1 0,0 6 0,0-5 0,0 6 0,0-6 0,0 4 0,0-4 0,0 6 0,0-7 0,0 6 0,0-11 0,0 4 0,0-6 0,0 0 0,0 6 0,0-5 0,0 6 0,0-7 0,0-1 0,0 1 0,0-5 0,0-2 0,0-5 0,0 0 0,0 0 0,0-8 0,9-12 0,-2-8 0,8-7 0,-4 3 0,0-7 0,5 6 0,3-12 0,11 4 0,-5-6 0,6-1 0,0 1 0,-6 6 0,6-5 0,-1 5 0,-10 1 0,8 0 0,-11 8 0,6-7 0,-6 6 0,0-12 0,-1 12 0,3-12 0,-2 5 0,6-6 0,-4 0 0,5-1 0,0 1 0,1-7 0,-1 5 0,1-6 0,-1 8 0,-1 6 0,1-5 0,-6 6 0,3-1 0,-3 1 0,0 1 0,2 4 0,-2-4 0,-1-1 0,4 6 0,-8-6 0,3 7 0,0 0 0,-4 0 0,3 5 0,-4-3 0,-1 8 0,1-3 0,-6 5 0,4 0 0,-8 0 0,3 0 0,0 5 0,-3-4 0,3 4 0,1-1 0,0-3 0,1 4 0,3-5 0,-4 0 0,1-6 0,2 9 0,-2-7 0,0 9 0,2-5 0,-3 1 0,4-1 0,-4 5 0,-1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01.6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0 646 24575,'5'20'0,"-4"-2"0,8-8 0,-8 0 0,8 0 0,-4 0 0,1 0 0,3 0 0,-8-1 0,8-3 0,-8 3 0,7-4 0,-6 5 0,2 0 0,0 0 0,-3-1 0,8 1 0,-8 0 0,4 0 0,-1 0 0,-3 0 0,4-1 0,-1 1 0,-3 0 0,4 0 0,-1 0 0,-3 0 0,4-1 0,-1 1 0,-3 0 0,3 0 0,1 0 0,-4 0 0,3 0 0,-4-1 0,5 1 0,-4-1 0,3 1 0,-4-1 0,4 1 0,-3 0 0,4-1 0,-5 1 0,4-5 0,1-1 0,4-9 0,1 0 0,0-5 0,0-5 0,5 3 0,2-9 0,5 4 0,0 0 0,0-4 0,0 4 0,-5 0 0,3-4 0,-8 4 0,9 0 0,-9-4 0,9 4 0,-4-5 0,5 0 0,0 0 0,0 0 0,6-1 0,3-7 0,5 4 0,2-5 0,5 6 0,-4-6 0,5 4 0,-6-4 0,-2 7 0,0 5 0,0-4 0,0 4 0,-7-4 0,0 5 0,-1-4 0,-5 9 0,12-9 0,-12 4 0,12-6 0,-5 1 0,15-9 0,-13 6 0,12-6 0,-14 9 0,-1 4 0,0-2 0,-7 3 0,0 1 0,-6 2 0,-1 4 0,-5 1 0,0 4 0,0-3 0,0 4 0,0-1 0,0 2 0,0-1 0,0 4 0,0-8 0,-1 8 0,-3-3 0,-2 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01T16:41:24.4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0 831 24575,'6'41'0,"5"-7"0,-3 1 0,11-12 0,-12 5 0,10 0 0,-1-4 0,-9 4 0,14 0 0,-14-4 0,11 10 0,-7-10 0,0 4 0,0-6 0,0 0 0,0-5 0,-1 3 0,0-9 0,-4 10 0,3-10 0,-8 5 0,8-7 0,-8 1 0,4 0 0,-5 0 0,4 0 0,-3 0 0,4 0 0,-5-1 0,0-25 0,0 10 0,0-21 0,0 17 0,0-5 0,0 3 0,0-8 0,4 3 0,3-12 0,4 6 0,1-12 0,0 5 0,6-13 0,1 5 0,6-6 0,-1 8 0,0 0 0,7-2 0,-5 1 0,4 0 0,1-1 0,-5 1 0,10 5 0,-4-4 0,0 4 0,5-7 0,-4 1 0,-1 0 0,6-1 0,-13 9 0,6-7 0,-9 14 0,2-12 0,-2 11 0,-4-4 0,2 6 0,-8 5 0,9-3 0,-10 3 0,5 0 0,-5-4 0,4 5 0,-3-1 0,3-4 0,-4 4 0,5 0 0,-4-4 0,3 9 0,-4-3 0,-1-1 0,0 5 0,1-4 0,-2 5 0,-3 0 0,3 0 0,-8 0 0,8 0 0,-8 0 0,8 4 0,-8-3 0,3 8 0,-4-3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2820D-E623-6C47-9291-E19C5C71C486}" type="datetimeFigureOut">
              <a:rPr lang="en-US" smtClean="0"/>
              <a:t>1/31/20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A77E8-94EA-E14F-929D-71204F7A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01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CA77E8-94EA-E14F-929D-71204F7AB10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76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CA77E8-94EA-E14F-929D-71204F7AB10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1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7848" y="2045110"/>
            <a:ext cx="9948942" cy="14111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5696" y="3730572"/>
            <a:ext cx="8193247" cy="1682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5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7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85862" y="263640"/>
            <a:ext cx="2633544" cy="56171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5232" y="263640"/>
            <a:ext cx="7705553" cy="56171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5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586" y="4230421"/>
            <a:ext cx="9948942" cy="130752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4586" y="2790311"/>
            <a:ext cx="9948942" cy="144011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6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5232" y="1536119"/>
            <a:ext cx="5169548" cy="4344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9858" y="1536119"/>
            <a:ext cx="5169548" cy="4344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4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32" y="1473637"/>
            <a:ext cx="5171581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232" y="2087779"/>
            <a:ext cx="5171581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5794" y="1473637"/>
            <a:ext cx="5173613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5794" y="2087779"/>
            <a:ext cx="5173613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5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3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3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33" y="262116"/>
            <a:ext cx="3850745" cy="11155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188" y="262116"/>
            <a:ext cx="6543218" cy="56187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5233" y="1377630"/>
            <a:ext cx="3850745" cy="45032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1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4191" y="4608354"/>
            <a:ext cx="7022783" cy="5440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94191" y="588236"/>
            <a:ext cx="7022783" cy="39500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94191" y="5152397"/>
            <a:ext cx="7022783" cy="7726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7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232" y="263640"/>
            <a:ext cx="10534174" cy="1097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32" y="1536119"/>
            <a:ext cx="10534174" cy="4344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232" y="6101803"/>
            <a:ext cx="2731082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8D8A2-2290-634D-8702-F67B02C40F38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9085" y="6101803"/>
            <a:ext cx="3706469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24" y="6101803"/>
            <a:ext cx="2731082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11BB3-C425-9043-9B9E-C4D37EBF3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4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11.png"/><Relationship Id="rId4" Type="http://schemas.openxmlformats.org/officeDocument/2006/relationships/customXml" Target="../ink/ink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5" Type="http://schemas.openxmlformats.org/officeDocument/2006/relationships/image" Target="../media/image11.png"/><Relationship Id="rId4" Type="http://schemas.openxmlformats.org/officeDocument/2006/relationships/customXml" Target="../ink/ink5.xml"/><Relationship Id="rId9" Type="http://schemas.openxmlformats.org/officeDocument/2006/relationships/image" Target="../media/image1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1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customXml" Target="../ink/ink1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3.xm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customXml" Target="../ink/ink15.xml"/><Relationship Id="rId4" Type="http://schemas.openxmlformats.org/officeDocument/2006/relationships/customXml" Target="../ink/ink12.xml"/><Relationship Id="rId9" Type="http://schemas.openxmlformats.org/officeDocument/2006/relationships/image" Target="../media/image1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customXml" Target="../ink/ink2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8.xm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image" Target="../media/image16.png"/><Relationship Id="rId10" Type="http://schemas.openxmlformats.org/officeDocument/2006/relationships/customXml" Target="../ink/ink20.xml"/><Relationship Id="rId4" Type="http://schemas.openxmlformats.org/officeDocument/2006/relationships/customXml" Target="../ink/ink17.xml"/><Relationship Id="rId9" Type="http://schemas.openxmlformats.org/officeDocument/2006/relationships/image" Target="../media/image13.png"/><Relationship Id="rId14" Type="http://schemas.openxmlformats.org/officeDocument/2006/relationships/customXml" Target="../ink/ink2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FD5411-710D-7748-9A88-75AA7F7BFE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88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053706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Colossians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1:28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“He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proclaim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admonishing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teaching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everyone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wisdom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so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present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everyone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fully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mature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.”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32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BCFF08C-CD0A-E147-886D-0D609F561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01" y="3027508"/>
            <a:ext cx="5593854" cy="89773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053706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Colossians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1:28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“He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proclaim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admonishing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teaching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everyone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wisdom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so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present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everyone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fully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mature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.”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52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308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9DA6B4-6D13-8B43-8AF3-66279C8DD3A0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410700" cy="1868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11:1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my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as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.”</a:t>
            </a:r>
            <a:endParaRPr lang="en-US" sz="4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81D1C3F-C47E-E54B-9C12-867AB3D7C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290" y="2925147"/>
            <a:ext cx="3478924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9DA6B4-6D13-8B43-8AF3-66279C8DD3A0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410700" cy="1868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11:1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my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as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.”</a:t>
            </a:r>
            <a:endParaRPr lang="en-US" sz="4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405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81D1C3F-C47E-E54B-9C12-867AB3D7C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290" y="2925147"/>
            <a:ext cx="3478924" cy="807694"/>
          </a:xfrm>
          <a:prstGeom prst="rect">
            <a:avLst/>
          </a:prstGeom>
        </p:spPr>
      </p:pic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BFD94F8-D865-904F-B277-C2E49BC3B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388068" y="3563490"/>
            <a:ext cx="5186855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9DA6B4-6D13-8B43-8AF3-66279C8DD3A0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410700" cy="1868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11:1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my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as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follow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example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.”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975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9DA6B4-6D13-8B43-8AF3-66279C8DD3A0}"/>
              </a:ext>
            </a:extLst>
          </p:cNvPr>
          <p:cNvSpPr txBox="1">
            <a:spLocks/>
          </p:cNvSpPr>
          <p:nvPr/>
        </p:nvSpPr>
        <p:spPr>
          <a:xfrm>
            <a:off x="987973" y="2582462"/>
            <a:ext cx="9410700" cy="1868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“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Parenting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is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Caught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not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Taught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.”</a:t>
            </a:r>
            <a:endParaRPr lang="en-US" sz="6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039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1.	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Example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</a:p>
          <a:p>
            <a:pPr marL="0" indent="0">
              <a:buNone/>
            </a:pPr>
            <a:endParaRPr lang="nb-NO" sz="3600" b="1" dirty="0">
              <a:solidFill>
                <a:schemeClr val="bg1"/>
              </a:solidFill>
              <a:latin typeface="Century Gothic" panose="020B0502020202020204" pitchFamily="34" charset="0"/>
              <a:ea typeface="Century Gothic" charset="0"/>
              <a:cs typeface="Avenir Heavy"/>
            </a:endParaRPr>
          </a:p>
          <a:p>
            <a:pPr marL="0" indent="0">
              <a:buNone/>
            </a:pP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9DA6B4-6D13-8B43-8AF3-66279C8DD3A0}"/>
              </a:ext>
            </a:extLst>
          </p:cNvPr>
          <p:cNvSpPr txBox="1">
            <a:spLocks/>
          </p:cNvSpPr>
          <p:nvPr/>
        </p:nvSpPr>
        <p:spPr>
          <a:xfrm>
            <a:off x="987973" y="2582462"/>
            <a:ext cx="9410700" cy="23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“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You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cannot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give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what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you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do not have and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you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cannot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help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but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give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what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4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you</a:t>
            </a:r>
            <a:r>
              <a:rPr lang="nb-NO" sz="44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do have.”</a:t>
            </a:r>
            <a:endParaRPr lang="en-US" sz="6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498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773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this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reason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have sent to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Timothy, my son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whom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love,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faithful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Lord. 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05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38"/>
            <a:ext cx="11704638" cy="65759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97451F-7EFE-2D49-951B-7C9A60768B7F}"/>
              </a:ext>
            </a:extLst>
          </p:cNvPr>
          <p:cNvSpPr txBox="1"/>
          <p:nvPr/>
        </p:nvSpPr>
        <p:spPr>
          <a:xfrm rot="154879">
            <a:off x="3637759" y="-733326"/>
            <a:ext cx="2225039" cy="7806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98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5758" y="1969428"/>
            <a:ext cx="7768125" cy="2644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600" b="1" dirty="0">
                <a:solidFill>
                  <a:schemeClr val="bg1"/>
                </a:solidFill>
                <a:latin typeface="Century Gothic" panose="020B0502020202020204" pitchFamily="34" charset="0"/>
                <a:cs typeface="Economica"/>
              </a:rPr>
              <a:t>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A70A4A-0AC7-A942-93D7-79B764196D4A}"/>
              </a:ext>
            </a:extLst>
          </p:cNvPr>
          <p:cNvSpPr txBox="1"/>
          <p:nvPr/>
        </p:nvSpPr>
        <p:spPr>
          <a:xfrm rot="21232423">
            <a:off x="1573925" y="1100289"/>
            <a:ext cx="2225039" cy="319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B4E6E4-6241-264E-A5EA-45EC9A696354}"/>
              </a:ext>
            </a:extLst>
          </p:cNvPr>
          <p:cNvSpPr txBox="1"/>
          <p:nvPr/>
        </p:nvSpPr>
        <p:spPr>
          <a:xfrm rot="589123">
            <a:off x="7005994" y="2241744"/>
            <a:ext cx="2225039" cy="319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253F2-B8C9-A649-A034-7A9EDD7AC04A}"/>
              </a:ext>
            </a:extLst>
          </p:cNvPr>
          <p:cNvSpPr txBox="1"/>
          <p:nvPr/>
        </p:nvSpPr>
        <p:spPr>
          <a:xfrm rot="980883">
            <a:off x="5973995" y="-564975"/>
            <a:ext cx="2225039" cy="6521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15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1149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967DC2-E738-ED4E-9D17-30818799E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915102" y="4160304"/>
            <a:ext cx="4787464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this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reason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have sent to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Timothy, my son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whom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love,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faithful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Lord. 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2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remind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my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Jesus,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agrees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what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teach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everywhere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church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676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967DC2-E738-ED4E-9D17-30818799E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587763" y="2958361"/>
            <a:ext cx="4892567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He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remind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my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Jesus,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agrees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what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teach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everywhere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church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31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967DC2-E738-ED4E-9D17-30818799E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283826" y="2990056"/>
            <a:ext cx="1608082" cy="807694"/>
          </a:xfrm>
          <a:prstGeom prst="rect">
            <a:avLst/>
          </a:prstGeom>
        </p:spPr>
      </p:pic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7783507-29DC-FB4B-8CA6-634959FD5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12731" y="3544162"/>
            <a:ext cx="6702165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remind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my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way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Jesus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agrees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what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teach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everywhere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church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87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Scriptures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967DC2-E738-ED4E-9D17-30818799E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262648" y="3548021"/>
            <a:ext cx="3699642" cy="807694"/>
          </a:xfrm>
          <a:prstGeom prst="rect">
            <a:avLst/>
          </a:prstGeom>
        </p:spPr>
      </p:pic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7783507-29DC-FB4B-8CA6-634959FD5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12731" y="4161495"/>
            <a:ext cx="10079176" cy="807694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64B4A1C-5468-9146-BFD1-CB68C374F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87972" y="4801859"/>
            <a:ext cx="2112579" cy="80769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BAAFEC-C141-F94A-BD5C-3B98936C53C3}"/>
              </a:ext>
            </a:extLst>
          </p:cNvPr>
          <p:cNvSpPr txBox="1">
            <a:spLocks/>
          </p:cNvSpPr>
          <p:nvPr/>
        </p:nvSpPr>
        <p:spPr>
          <a:xfrm>
            <a:off x="987974" y="2958361"/>
            <a:ext cx="9974316" cy="2738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1 </a:t>
            </a: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4:17 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remind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my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Jesus,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agrees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what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I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teach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everywhere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church</a:t>
            </a:r>
            <a:r>
              <a:rPr lang="nb-NO" sz="40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997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987973" y="1714500"/>
            <a:ext cx="9410700" cy="832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3.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Observation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395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835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6639102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Galatians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2:11–13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When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Cephas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Antioch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I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opposed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to his face,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because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stood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condemned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422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6639102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EB93BD2-C70E-964D-BDD6-B78D14F7A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388" y="2389397"/>
            <a:ext cx="7290308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Galatians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2:11–13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When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Cephas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Antioch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I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opposed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him to his face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because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stood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condemned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893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6639102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EB93BD2-C70E-964D-BDD6-B78D14F7A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359" y="3028562"/>
            <a:ext cx="6563709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Galatians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2:11–13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When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Cephas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Antioch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I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opposed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to his face,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because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stood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condemned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3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03756" cy="6583363"/>
          </a:xfrm>
          <a:prstGeom prst="rect">
            <a:avLst/>
          </a:prstGeom>
        </p:spPr>
      </p:pic>
      <p:pic>
        <p:nvPicPr>
          <p:cNvPr id="2" name="Picture 1" descr="HereToTh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04638" cy="65759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BE25C0-DFF9-524B-B40E-32F61D5ADEFD}"/>
              </a:ext>
            </a:extLst>
          </p:cNvPr>
          <p:cNvSpPr txBox="1"/>
          <p:nvPr/>
        </p:nvSpPr>
        <p:spPr>
          <a:xfrm rot="718661">
            <a:off x="8145065" y="-158496"/>
            <a:ext cx="2225039" cy="319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BE49DC-D9E2-C54F-8C05-1C0C5311F234}"/>
              </a:ext>
            </a:extLst>
          </p:cNvPr>
          <p:cNvSpPr txBox="1"/>
          <p:nvPr/>
        </p:nvSpPr>
        <p:spPr>
          <a:xfrm rot="20378338">
            <a:off x="3863693" y="-840061"/>
            <a:ext cx="2225039" cy="4553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88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96F6E7FF-FCC1-4643-B8E5-4743932C5AB5}"/>
                  </a:ext>
                </a:extLst>
              </p14:cNvPr>
              <p14:cNvContentPartPr/>
              <p14:nvPr/>
            </p14:nvContentPartPr>
            <p14:xfrm>
              <a:off x="5661873" y="554259"/>
              <a:ext cx="3137562" cy="1428919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96F6E7FF-FCC1-4643-B8E5-4743932C5AB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99230" y="491271"/>
                <a:ext cx="3263208" cy="1554534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9BFA705-C16A-B240-9601-1F535A5E30C7}"/>
              </a:ext>
            </a:extLst>
          </p:cNvPr>
          <p:cNvSpPr txBox="1"/>
          <p:nvPr/>
        </p:nvSpPr>
        <p:spPr>
          <a:xfrm rot="21325277">
            <a:off x="3075085" y="684173"/>
            <a:ext cx="2225039" cy="319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4395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6639102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199" y="1714500"/>
            <a:ext cx="10418379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Galatians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2:11–13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before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certain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men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James,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used to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eat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Gentiles.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But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when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arrived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began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draw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back and separate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himself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Gentiles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because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afraid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those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belonged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circumcision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group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837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6639102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ACCOUNTABILITY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199" y="1714500"/>
            <a:ext cx="10418379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Galatians</a:t>
            </a:r>
            <a:r>
              <a:rPr lang="nb-NO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2:11–13 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other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Jews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joined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in his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hypocrisy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so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their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hypocrisy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even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Barnabas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was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led </a:t>
            </a:r>
            <a:r>
              <a:rPr lang="nb-NO" sz="40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astray</a:t>
            </a:r>
            <a:r>
              <a:rPr lang="nb-NO" sz="40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 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730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5054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divine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power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has given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everything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need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for a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called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own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 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758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6FD277C-7273-8C49-9159-EE5B1F26A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287" y="1687936"/>
            <a:ext cx="4738072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His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divine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power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has given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everything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need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for a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called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own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 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945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6FD277C-7273-8C49-9159-EE5B1F26A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093" y="2418050"/>
            <a:ext cx="7323617" cy="807694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69720DF-9AC5-DA43-ADBE-21B1957F5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742024" y="3102134"/>
            <a:ext cx="2736899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divine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power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has given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everything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need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for a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godly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life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called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own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 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377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has given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very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great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precious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promises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so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participate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divine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nature,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having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escaped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corruption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world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caused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evil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desires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562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3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6FD277C-7273-8C49-9159-EE5B1F26A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059" y="3737470"/>
            <a:ext cx="8763534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has given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very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great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precious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promises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so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through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may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participate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divine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nature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having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escaped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corruption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world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caused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by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evil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desires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3828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this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very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reason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make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effort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add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self-control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self-control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perseverance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...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82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11FE189-CE9D-FB4B-89B4-AC1C06CB9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73" y="2395716"/>
            <a:ext cx="7334127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this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very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reason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make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every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effort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add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goodness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self-control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self-control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perseverance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...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88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03756" cy="6583363"/>
          </a:xfrm>
          <a:prstGeom prst="rect">
            <a:avLst/>
          </a:prstGeom>
        </p:spPr>
      </p:pic>
      <p:pic>
        <p:nvPicPr>
          <p:cNvPr id="2" name="Picture 1" descr="HereToTh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04638" cy="6575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BAA662-45F0-9B46-B803-238267C2DD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363093">
            <a:off x="5525510" y="-77241"/>
            <a:ext cx="3263120" cy="24757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7BBA3C-B52A-D44D-BF8E-DCF6ACB15B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4968">
            <a:off x="7673635" y="1161570"/>
            <a:ext cx="3549005" cy="2339283"/>
          </a:xfrm>
          <a:prstGeom prst="rect">
            <a:avLst/>
          </a:prstGeom>
        </p:spPr>
      </p:pic>
      <p:pic>
        <p:nvPicPr>
          <p:cNvPr id="8" name="Picture 7" descr="worker2.png">
            <a:extLst>
              <a:ext uri="{FF2B5EF4-FFF2-40B4-BE49-F238E27FC236}">
                <a16:creationId xmlns:a16="http://schemas.microsoft.com/office/drawing/2014/main" id="{F262D325-DDD8-004D-B6B4-9A1C2BAB2F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9554">
            <a:off x="4186718" y="2035043"/>
            <a:ext cx="2433004" cy="3113619"/>
          </a:xfrm>
          <a:prstGeom prst="rect">
            <a:avLst/>
          </a:prstGeom>
        </p:spPr>
      </p:pic>
      <p:pic>
        <p:nvPicPr>
          <p:cNvPr id="9" name="Picture 8" descr="worker3.png">
            <a:extLst>
              <a:ext uri="{FF2B5EF4-FFF2-40B4-BE49-F238E27FC236}">
                <a16:creationId xmlns:a16="http://schemas.microsoft.com/office/drawing/2014/main" id="{715D15AD-DFB2-5948-BCED-699D3A555D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97" y="2214433"/>
            <a:ext cx="3138082" cy="381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6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...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perseverance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godliness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godliness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mutual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affection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mutual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affection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love.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7401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...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perseverance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godliness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godliness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mutual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affection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; and to mutual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affection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love.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1A5389-2BEC-384F-BC0A-CEEC3DAEB460}"/>
              </a:ext>
            </a:extLst>
          </p:cNvPr>
          <p:cNvSpPr txBox="1"/>
          <p:nvPr/>
        </p:nvSpPr>
        <p:spPr>
          <a:xfrm rot="705544">
            <a:off x="1330368" y="3171223"/>
            <a:ext cx="2225039" cy="2245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3900" b="1" dirty="0">
                <a:solidFill>
                  <a:srgbClr val="FF0000"/>
                </a:solidFill>
                <a:latin typeface="Century Gothic" panose="020B0502020202020204" pitchFamily="34" charset="0"/>
                <a:cs typeface="Economic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3585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possess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qualities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measure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keep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ineffective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unproductive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 Jesus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9166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599" y="2395716"/>
            <a:ext cx="5957456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possess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qualities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measure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keep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ineffective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unproductive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 Jesus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820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859" y="3017766"/>
            <a:ext cx="9326977" cy="807694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7E8F243-EECF-2C4F-95DF-0C4AAF109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45" y="3719554"/>
            <a:ext cx="5321549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possess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qualities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measure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will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keep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ineffective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unproductive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knowledge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 Jesus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Christ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5284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Peter 1:3–9 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But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whoever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does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not have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nearsighted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blind,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forgetting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have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been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cleansed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their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past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sins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81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</a:t>
            </a: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3:18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…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unveiled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faces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contemplate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Lord’s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transformed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into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image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ever-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Spirit.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933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818" y="2390570"/>
            <a:ext cx="5147204" cy="807694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7E8F243-EECF-2C4F-95DF-0C4AAF109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19" y="3073176"/>
            <a:ext cx="3450952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</a:t>
            </a: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3:18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…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unveiled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faces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contemplate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Lord’s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transformed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into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image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ever-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Spirit.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9865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08" y="3073186"/>
            <a:ext cx="6726618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</a:t>
            </a: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3:18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…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unveiled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faces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contemplate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Lord’s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are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transformed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into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image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ever-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Spirit.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3237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75" y="3752057"/>
            <a:ext cx="10391088" cy="807694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7E8F243-EECF-2C4F-95DF-0C4AAF109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62" y="4390782"/>
            <a:ext cx="1927066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</a:t>
            </a: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3:18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…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unveiled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faces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contemplate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Lord’s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transformed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into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his image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ever-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,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Lord,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Spirit.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535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4572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3832840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3225334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GROWTH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5E8995C-3E09-A74B-9EFC-060946C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604" y="4375144"/>
            <a:ext cx="8128323" cy="80769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155621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2 </a:t>
            </a:r>
            <a:r>
              <a:rPr lang="nb-NO" sz="3600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Corinthians</a:t>
            </a: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 3:18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…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all,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unveiled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faces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contemplate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Lord’s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are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being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transformed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into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his image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ever-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increasing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glory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which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comes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from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Lord,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who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Spirit.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752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</p:spTree>
    <p:extLst>
      <p:ext uri="{BB962C8B-B14F-4D97-AF65-F5344CB8AC3E}">
        <p14:creationId xmlns:p14="http://schemas.microsoft.com/office/powerpoint/2010/main" val="398827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613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14:cNvPr>
              <p14:cNvContentPartPr/>
              <p14:nvPr/>
            </p14:nvContentPartPr>
            <p14:xfrm>
              <a:off x="827258" y="2182495"/>
              <a:ext cx="437040" cy="5140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58" y="2146855"/>
                <a:ext cx="508680" cy="58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875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14:cNvPr>
              <p14:cNvContentPartPr/>
              <p14:nvPr/>
            </p14:nvContentPartPr>
            <p14:xfrm>
              <a:off x="827258" y="2182495"/>
              <a:ext cx="437040" cy="5140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58" y="2146855"/>
                <a:ext cx="508680" cy="5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14:cNvPr>
              <p14:cNvContentPartPr/>
              <p14:nvPr/>
            </p14:nvContentPartPr>
            <p14:xfrm>
              <a:off x="907178" y="2917615"/>
              <a:ext cx="385560" cy="572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1178" y="2881615"/>
                <a:ext cx="457200" cy="64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71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14:cNvPr>
              <p14:cNvContentPartPr/>
              <p14:nvPr/>
            </p14:nvContentPartPr>
            <p14:xfrm>
              <a:off x="827258" y="2182495"/>
              <a:ext cx="437040" cy="5140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58" y="2146855"/>
                <a:ext cx="508680" cy="5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14:cNvPr>
              <p14:cNvContentPartPr/>
              <p14:nvPr/>
            </p14:nvContentPartPr>
            <p14:xfrm>
              <a:off x="907178" y="2917615"/>
              <a:ext cx="385560" cy="572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1178" y="2881615"/>
                <a:ext cx="457200" cy="64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14:cNvPr>
              <p14:cNvContentPartPr/>
              <p14:nvPr/>
            </p14:nvContentPartPr>
            <p14:xfrm>
              <a:off x="817178" y="3678295"/>
              <a:ext cx="509400" cy="4438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1538" y="3642295"/>
                <a:ext cx="581040" cy="51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64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14:cNvPr>
              <p14:cNvContentPartPr/>
              <p14:nvPr/>
            </p14:nvContentPartPr>
            <p14:xfrm>
              <a:off x="827258" y="2182495"/>
              <a:ext cx="437040" cy="5140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58" y="2146855"/>
                <a:ext cx="508680" cy="5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14:cNvPr>
              <p14:cNvContentPartPr/>
              <p14:nvPr/>
            </p14:nvContentPartPr>
            <p14:xfrm>
              <a:off x="907178" y="2917615"/>
              <a:ext cx="385560" cy="572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1178" y="2881615"/>
                <a:ext cx="457200" cy="64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14:cNvPr>
              <p14:cNvContentPartPr/>
              <p14:nvPr/>
            </p14:nvContentPartPr>
            <p14:xfrm>
              <a:off x="817178" y="3678295"/>
              <a:ext cx="509400" cy="4438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1538" y="3642295"/>
                <a:ext cx="581040" cy="51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9F64075-DAA5-7845-839E-887B6567CB47}"/>
                  </a:ext>
                </a:extLst>
              </p14:cNvPr>
              <p14:cNvContentPartPr/>
              <p14:nvPr/>
            </p14:nvContentPartPr>
            <p14:xfrm>
              <a:off x="830498" y="4267255"/>
              <a:ext cx="452880" cy="5929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9F64075-DAA5-7845-839E-887B6567CB4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4498" y="4231255"/>
                <a:ext cx="524520" cy="66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582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6A72B6-7D59-DB4D-B008-1CF6B035F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" y="431287"/>
            <a:ext cx="7274422" cy="101444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777009" y="520187"/>
            <a:ext cx="6804174" cy="101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Ingredients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6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of</a:t>
            </a:r>
            <a:r>
              <a:rPr lang="nb-NO" sz="46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an HDR?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C4485A-EF9D-6142-BF97-0858FC7F7E33}"/>
              </a:ext>
            </a:extLst>
          </p:cNvPr>
          <p:cNvSpPr txBox="1">
            <a:spLocks/>
          </p:cNvSpPr>
          <p:nvPr/>
        </p:nvSpPr>
        <p:spPr>
          <a:xfrm>
            <a:off x="1331195" y="1534627"/>
            <a:ext cx="8006773" cy="438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1.	Consistency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2.	Ownership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3.	Relationship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4.	Teaching/ Training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5.	Accountability </a:t>
            </a:r>
          </a:p>
          <a:p>
            <a:pPr marL="0" indent="0">
              <a:lnSpc>
                <a:spcPts val="4580"/>
              </a:lnSpc>
              <a:buNone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6.	Growth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21A135-D836-2049-9154-87CCD6E524F8}"/>
              </a:ext>
            </a:extLst>
          </p:cNvPr>
          <p:cNvSpPr/>
          <p:nvPr/>
        </p:nvSpPr>
        <p:spPr>
          <a:xfrm>
            <a:off x="680024" y="163738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A3E6EC-8171-4B4F-9A22-A6BC287D77EB}"/>
              </a:ext>
            </a:extLst>
          </p:cNvPr>
          <p:cNvSpPr/>
          <p:nvPr/>
        </p:nvSpPr>
        <p:spPr>
          <a:xfrm>
            <a:off x="680024" y="235142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B0FD2-737B-A14F-A670-DF2E3EF4B828}"/>
              </a:ext>
            </a:extLst>
          </p:cNvPr>
          <p:cNvSpPr/>
          <p:nvPr/>
        </p:nvSpPr>
        <p:spPr>
          <a:xfrm>
            <a:off x="680024" y="306547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61AFE-6DE4-624B-8DA6-71AA9E5DC98F}"/>
              </a:ext>
            </a:extLst>
          </p:cNvPr>
          <p:cNvSpPr/>
          <p:nvPr/>
        </p:nvSpPr>
        <p:spPr>
          <a:xfrm>
            <a:off x="680024" y="3779517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3A5E14-8D01-8641-906C-D29EA2FDAED4}"/>
              </a:ext>
            </a:extLst>
          </p:cNvPr>
          <p:cNvSpPr/>
          <p:nvPr/>
        </p:nvSpPr>
        <p:spPr>
          <a:xfrm>
            <a:off x="680024" y="4493562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A8D43-C9F3-A047-BAF0-51556622F206}"/>
              </a:ext>
            </a:extLst>
          </p:cNvPr>
          <p:cNvSpPr/>
          <p:nvPr/>
        </p:nvSpPr>
        <p:spPr>
          <a:xfrm>
            <a:off x="680024" y="5207606"/>
            <a:ext cx="472416" cy="4392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7150">
            <a:solidFill>
              <a:srgbClr val="C8E1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14:cNvPr>
              <p14:cNvContentPartPr/>
              <p14:nvPr/>
            </p14:nvContentPartPr>
            <p14:xfrm>
              <a:off x="828338" y="1573015"/>
              <a:ext cx="568440" cy="3906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5761FE1-EA99-874E-965F-4506B66E78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338" y="1537375"/>
                <a:ext cx="640080" cy="4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14:cNvPr>
              <p14:cNvContentPartPr/>
              <p14:nvPr/>
            </p14:nvContentPartPr>
            <p14:xfrm>
              <a:off x="827258" y="2182495"/>
              <a:ext cx="437040" cy="5140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7AA5FE5-E57C-AE43-A381-83F327B5CB5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58" y="2146855"/>
                <a:ext cx="508680" cy="5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14:cNvPr>
              <p14:cNvContentPartPr/>
              <p14:nvPr/>
            </p14:nvContentPartPr>
            <p14:xfrm>
              <a:off x="907178" y="2917615"/>
              <a:ext cx="385560" cy="572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53BFFDD-74BC-7245-8D69-ABF9DF40C3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1178" y="2881615"/>
                <a:ext cx="457200" cy="64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14:cNvPr>
              <p14:cNvContentPartPr/>
              <p14:nvPr/>
            </p14:nvContentPartPr>
            <p14:xfrm>
              <a:off x="817178" y="3678295"/>
              <a:ext cx="509400" cy="4438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0FBB98B-B36B-264E-B267-41D34A837CF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1538" y="3642295"/>
                <a:ext cx="581040" cy="51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9F64075-DAA5-7845-839E-887B6567CB47}"/>
                  </a:ext>
                </a:extLst>
              </p14:cNvPr>
              <p14:cNvContentPartPr/>
              <p14:nvPr/>
            </p14:nvContentPartPr>
            <p14:xfrm>
              <a:off x="830498" y="4267255"/>
              <a:ext cx="452880" cy="5929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9F64075-DAA5-7845-839E-887B6567CB4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4498" y="4231255"/>
                <a:ext cx="524520" cy="66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2C0C73F1-9276-3F4C-B87F-3723D80B247F}"/>
                  </a:ext>
                </a:extLst>
              </p14:cNvPr>
              <p14:cNvContentPartPr/>
              <p14:nvPr/>
            </p14:nvContentPartPr>
            <p14:xfrm>
              <a:off x="800618" y="5097775"/>
              <a:ext cx="509760" cy="50580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2C0C73F1-9276-3F4C-B87F-3723D80B247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64978" y="5061775"/>
                <a:ext cx="581400" cy="57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917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FD5411-710D-7748-9A88-75AA7F7BFE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880591-2D71-2247-B7BC-B2737C65B648}"/>
              </a:ext>
            </a:extLst>
          </p:cNvPr>
          <p:cNvSpPr txBox="1"/>
          <p:nvPr/>
        </p:nvSpPr>
        <p:spPr>
          <a:xfrm>
            <a:off x="915115" y="4047609"/>
            <a:ext cx="4666288" cy="223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3800" b="1" dirty="0">
                <a:solidFill>
                  <a:schemeClr val="bg1"/>
                </a:solidFill>
                <a:latin typeface="Century Gothic" panose="020B0502020202020204" pitchFamily="34" charset="0"/>
                <a:cs typeface="Economica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447571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Matthew 28:20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“...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teaching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everything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have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commanded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” 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08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16561AF-FD6A-3E4F-B945-98A71D62F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897" y="1651440"/>
            <a:ext cx="4356001" cy="89773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Matthew 28:20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“... and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teaching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everything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I have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commanded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you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” 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81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Mark 3:13–14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Jesus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went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up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 mountainside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called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him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those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wanted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him. He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appointed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twelve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might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be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him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might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send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preach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459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white, racket, court&#10;&#10;Description automatically generated">
            <a:extLst>
              <a:ext uri="{FF2B5EF4-FFF2-40B4-BE49-F238E27FC236}">
                <a16:creationId xmlns:a16="http://schemas.microsoft.com/office/drawing/2014/main" id="{D0770D6B-289C-7D40-9F67-3A4AB035A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2381"/>
            <a:ext cx="11696700" cy="6578600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1CED97-4AA3-F447-9372-121A3E4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32" y="593725"/>
            <a:ext cx="7795246" cy="121064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82EB45-53EE-3E4B-9098-984ADA07292A}"/>
              </a:ext>
            </a:extLst>
          </p:cNvPr>
          <p:cNvSpPr txBox="1">
            <a:spLocks/>
          </p:cNvSpPr>
          <p:nvPr/>
        </p:nvSpPr>
        <p:spPr>
          <a:xfrm>
            <a:off x="1146969" y="745331"/>
            <a:ext cx="9410700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5400" b="1" dirty="0">
                <a:latin typeface="Century Gothic" panose="020B0502020202020204" pitchFamily="34" charset="0"/>
                <a:ea typeface="Century Gothic" charset="0"/>
                <a:cs typeface="Avenir Heavy"/>
              </a:rPr>
              <a:t>TEACHING/TRAINING </a:t>
            </a:r>
            <a:endParaRPr lang="nb-NO" sz="5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9395E90-F122-9C44-9EFE-7397E24B6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88" y="4330125"/>
            <a:ext cx="5285581" cy="897731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8A7121-D478-E840-8A6C-1D95FDA03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959560" y="3704758"/>
            <a:ext cx="3023749" cy="89773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4E48E-8ED4-3644-923E-ED0F0A121721}"/>
              </a:ext>
            </a:extLst>
          </p:cNvPr>
          <p:cNvSpPr txBox="1">
            <a:spLocks/>
          </p:cNvSpPr>
          <p:nvPr/>
        </p:nvSpPr>
        <p:spPr>
          <a:xfrm>
            <a:off x="838200" y="1714500"/>
            <a:ext cx="10299700" cy="44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3600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Heavy"/>
              </a:rPr>
              <a:t>Mark 3:13–14  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Jesus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went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up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on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 mountainside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called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him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those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wanted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,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came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him. He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appointed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twelve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they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might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be </a:t>
            </a:r>
            <a:r>
              <a:rPr lang="nb-NO" sz="4400" b="1" dirty="0" err="1">
                <a:latin typeface="Century Gothic" panose="020B0502020202020204" pitchFamily="34" charset="0"/>
                <a:ea typeface="Century Gothic" charset="0"/>
                <a:cs typeface="Avenir Next Medium"/>
              </a:rPr>
              <a:t>with</a:t>
            </a:r>
            <a:r>
              <a:rPr lang="nb-NO" sz="4400" b="1" dirty="0">
                <a:latin typeface="Century Gothic" panose="020B0502020202020204" pitchFamily="34" charset="0"/>
                <a:ea typeface="Century Gothic" charset="0"/>
                <a:cs typeface="Avenir Next Medium"/>
              </a:rPr>
              <a:t> him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and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that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he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might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send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them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out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 to </a:t>
            </a:r>
            <a:r>
              <a:rPr lang="nb-NO" sz="4400" b="1" dirty="0" err="1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preach</a:t>
            </a:r>
            <a:r>
              <a:rPr lang="nb-NO" sz="4400" b="1" dirty="0">
                <a:solidFill>
                  <a:schemeClr val="bg1"/>
                </a:solidFill>
                <a:latin typeface="Century Gothic" panose="020B0502020202020204" pitchFamily="34" charset="0"/>
                <a:ea typeface="Century Gothic" charset="0"/>
                <a:cs typeface="Avenir Next Medium"/>
              </a:rPr>
              <a:t>.</a:t>
            </a:r>
            <a:endParaRPr lang="en-US" sz="4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755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8694</TotalTime>
  <Words>1508</Words>
  <Application>Microsoft Macintosh PowerPoint</Application>
  <PresentationFormat>Custom</PresentationFormat>
  <Paragraphs>161</Paragraphs>
  <Slides>58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Mustard Seed Missions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Pearson</dc:creator>
  <cp:lastModifiedBy>Sarien Van Rooyen</cp:lastModifiedBy>
  <cp:revision>469</cp:revision>
  <dcterms:created xsi:type="dcterms:W3CDTF">2018-01-09T09:58:39Z</dcterms:created>
  <dcterms:modified xsi:type="dcterms:W3CDTF">2020-02-01T16:43:43Z</dcterms:modified>
</cp:coreProperties>
</file>